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888163" cy="10020300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660"/>
  </p:normalViewPr>
  <p:slideViewPr>
    <p:cSldViewPr>
      <p:cViewPr varScale="1">
        <p:scale>
          <a:sx n="83" d="100"/>
          <a:sy n="83" d="100"/>
        </p:scale>
        <p:origin x="1068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6"/>
          </a:xfrm>
          <a:prstGeom prst="rect">
            <a:avLst/>
          </a:prstGeom>
        </p:spPr>
        <p:txBody>
          <a:bodyPr vert="horz" lIns="92724" tIns="46362" rIns="92724" bIns="4636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0" y="0"/>
            <a:ext cx="2984871" cy="501016"/>
          </a:xfrm>
          <a:prstGeom prst="rect">
            <a:avLst/>
          </a:prstGeom>
        </p:spPr>
        <p:txBody>
          <a:bodyPr vert="horz" lIns="92724" tIns="46362" rIns="92724" bIns="46362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52475"/>
            <a:ext cx="5427663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4" tIns="46362" rIns="92724" bIns="4636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6"/>
          </a:xfrm>
          <a:prstGeom prst="rect">
            <a:avLst/>
          </a:prstGeom>
        </p:spPr>
        <p:txBody>
          <a:bodyPr vert="horz" lIns="92724" tIns="46362" rIns="92724" bIns="4636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1016"/>
          </a:xfrm>
          <a:prstGeom prst="rect">
            <a:avLst/>
          </a:prstGeom>
        </p:spPr>
        <p:txBody>
          <a:bodyPr vert="horz" lIns="92724" tIns="46362" rIns="92724" bIns="4636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0" y="9517547"/>
            <a:ext cx="2984871" cy="501016"/>
          </a:xfrm>
          <a:prstGeom prst="rect">
            <a:avLst/>
          </a:prstGeom>
        </p:spPr>
        <p:txBody>
          <a:bodyPr vert="horz" lIns="92724" tIns="46362" rIns="92724" bIns="46362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6367" y="806407"/>
            <a:ext cx="3210965" cy="69526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724242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4849" y="2290"/>
            <a:ext cx="2318262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  <a:endParaRPr lang="ru-RU" sz="14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94" y="779110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53793" y="1608980"/>
            <a:ext cx="3301126" cy="284095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405" y="1569981"/>
            <a:ext cx="3003379" cy="738664"/>
            <a:chOff x="-85071" y="1569981"/>
            <a:chExt cx="3003379" cy="7386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888" y="1569981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071" y="158581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-10373" y="2348880"/>
            <a:ext cx="3019157" cy="738664"/>
            <a:chOff x="-88839" y="2463537"/>
            <a:chExt cx="3019157" cy="7386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92230" y="2463537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cs typeface="Miriam Fixed" panose="020B0509050101010101" pitchFamily="49" charset="-79"/>
                </a:rPr>
                <a:t>в </a:t>
              </a:r>
              <a:r>
                <a:rPr lang="ru-RU" sz="1400" b="1" dirty="0" smtClean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</a:t>
              </a:r>
              <a:r>
                <a:rPr lang="ru-RU" sz="1400" dirty="0" smtClean="0">
                  <a:cs typeface="Miriam Fixed" panose="020B0509050101010101" pitchFamily="49" charset="-79"/>
                </a:rPr>
                <a:t>сайте </a:t>
              </a:r>
              <a:r>
                <a:rPr lang="ru-RU" sz="1400" dirty="0">
                  <a:cs typeface="Miriam Fixed" panose="020B0509050101010101" pitchFamily="49" charset="-79"/>
                </a:rPr>
                <a:t>Минобороны России</a:t>
              </a:r>
            </a:p>
            <a:p>
              <a:pPr algn="ctr"/>
              <a:r>
                <a:rPr lang="ru-RU" sz="14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839" y="252951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0" y="3212981"/>
            <a:ext cx="2995792" cy="1169551"/>
            <a:chOff x="-86567" y="3496943"/>
            <a:chExt cx="2995792" cy="116955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07990" y="3496943"/>
              <a:ext cx="270123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«Стать добровольцем или контрактником» на </a:t>
              </a:r>
              <a:r>
                <a:rPr lang="ru-RU" sz="1400" b="1" spc="-40" dirty="0" smtClean="0">
                  <a:cs typeface="Miriam Fixed" panose="020B0509050101010101" pitchFamily="49" charset="-79"/>
                </a:rPr>
                <a:t>едином портале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государственных услуг </a:t>
              </a:r>
            </a:p>
            <a:p>
              <a:pPr algn="ctr"/>
              <a:r>
                <a:rPr lang="ru-RU" sz="1400" b="1" spc="-4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6567" y="35734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26762" y="244736"/>
            <a:ext cx="290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2088" y="40044"/>
            <a:ext cx="3173843" cy="602874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991926" y="233876"/>
            <a:ext cx="2561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ДЕНЕЖНОЕ ДОВОЛЬСТВИЕ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728910" y="3643314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698971" y="732670"/>
            <a:ext cx="3235718" cy="5601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05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cs typeface="Miriam Fixed" panose="020B0509050101010101" pitchFamily="49" charset="-79"/>
              </a:rPr>
              <a:t>Федеральные выплаты </a:t>
            </a:r>
            <a:r>
              <a:rPr lang="ru-RU" sz="1050" dirty="0" smtClean="0">
                <a:solidFill>
                  <a:srgbClr val="FF0000"/>
                </a:solidFill>
                <a:cs typeface="Miriam Fixed" panose="020B0509050101010101" pitchFamily="49" charset="-79"/>
              </a:rPr>
              <a:t>- </a:t>
            </a:r>
            <a:r>
              <a:rPr lang="ru-RU" sz="1200" b="1" dirty="0" smtClean="0">
                <a:cs typeface="Miriam Fixed" panose="020B0509050101010101" pitchFamily="49" charset="-79"/>
              </a:rPr>
              <a:t>195 </a:t>
            </a:r>
            <a:r>
              <a:rPr lang="ru-RU" sz="1200" b="1" dirty="0">
                <a:cs typeface="Miriam Fixed" panose="020B0509050101010101" pitchFamily="49" charset="-79"/>
              </a:rPr>
              <a:t>тыс. руб. единовременно (при заключении контракта на </a:t>
            </a:r>
            <a:r>
              <a:rPr lang="ru-RU" sz="1200" b="1" dirty="0" smtClean="0">
                <a:cs typeface="Miriam Fixed" panose="020B0509050101010101" pitchFamily="49" charset="-79"/>
              </a:rPr>
              <a:t>срок от </a:t>
            </a:r>
            <a:r>
              <a:rPr lang="ru-RU" sz="1200" b="1" dirty="0">
                <a:cs typeface="Miriam Fixed" panose="020B0509050101010101" pitchFamily="49" charset="-79"/>
              </a:rPr>
              <a:t>года и более)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738950" y="4071942"/>
            <a:ext cx="2978768" cy="43704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200" spc="-40" dirty="0">
                <a:cs typeface="Miriam Fixed" panose="020B0509050101010101" pitchFamily="49" charset="-79"/>
              </a:rPr>
              <a:t>от </a:t>
            </a:r>
            <a:r>
              <a:rPr lang="ru-RU" sz="1400" b="1" spc="-40" dirty="0" smtClean="0">
                <a:solidFill>
                  <a:srgbClr val="FF0000"/>
                </a:solidFill>
                <a:cs typeface="Miriam Fixed" panose="020B0509050101010101" pitchFamily="49" charset="-79"/>
              </a:rPr>
              <a:t>204</a:t>
            </a:r>
            <a:r>
              <a:rPr lang="ru-RU" sz="1200" spc="-40" dirty="0" smtClean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200" spc="-40" dirty="0">
                <a:cs typeface="Miriam Fixed" panose="020B0509050101010101" pitchFamily="49" charset="-79"/>
              </a:rPr>
              <a:t>тыс. руб. в месяц </a:t>
            </a:r>
            <a:r>
              <a:rPr lang="ru-RU" sz="1200" spc="-40" dirty="0" smtClean="0">
                <a:cs typeface="Miriam Fixed" panose="020B0509050101010101" pitchFamily="49" charset="-79"/>
              </a:rPr>
              <a:t>(</a:t>
            </a:r>
            <a:r>
              <a:rPr lang="ru-RU" sz="12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382458" y="4114584"/>
            <a:ext cx="3447759" cy="2145607"/>
            <a:chOff x="3366679" y="1628801"/>
            <a:chExt cx="3447759" cy="214560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0" y="213285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9866" y="2132856"/>
              <a:ext cx="2912026" cy="507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автобиография и анкета </a:t>
              </a:r>
              <a:r>
                <a:rPr lang="ru-RU" sz="1100" i="1" spc="-20" dirty="0">
                  <a:cs typeface="Miriam Fixed" panose="020B0509050101010101" pitchFamily="49" charset="-79"/>
                </a:rPr>
                <a:t>(форма на сайте)</a:t>
              </a:r>
            </a:p>
            <a:p>
              <a:pPr algn="ctr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6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</a:t>
              </a:r>
              <a:r>
                <a:rPr lang="ru-RU" sz="1600" b="1" spc="-2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рф</a:t>
              </a:r>
              <a:endParaRPr lang="ru-RU" sz="1600" b="1" spc="-20" dirty="0">
                <a:solidFill>
                  <a:srgbClr val="0000FF"/>
                </a:solidFill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1124" y="1628801"/>
              <a:ext cx="3173843" cy="479166"/>
              <a:chOff x="3371124" y="3751231"/>
              <a:chExt cx="3173843" cy="788952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20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769263" y="1722294"/>
              <a:ext cx="238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51881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3" name="Прямоугольник 152"/>
            <p:cNvSpPr/>
            <p:nvPr/>
          </p:nvSpPr>
          <p:spPr>
            <a:xfrm>
              <a:off x="3689866" y="2552837"/>
              <a:ext cx="2888111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паспорт</a:t>
              </a:r>
            </a:p>
          </p:txBody>
        </p:sp>
        <p:pic>
          <p:nvPicPr>
            <p:cNvPr id="156" name="Рисунок 15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163851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8173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8" name="Прямоугольник 157"/>
            <p:cNvSpPr/>
            <p:nvPr/>
          </p:nvSpPr>
          <p:spPr>
            <a:xfrm>
              <a:off x="3689866" y="3453851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89866" y="3073878"/>
              <a:ext cx="2889831" cy="45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3689866" y="2824419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66679" y="309335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34504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3386987" y="1615515"/>
            <a:ext cx="3469394" cy="2451773"/>
            <a:chOff x="3386987" y="3789039"/>
            <a:chExt cx="3469394" cy="24517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561314" y="3907701"/>
              <a:ext cx="2841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  <a:endPara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</a:t>
              </a:r>
              <a:r>
                <a:rPr lang="ru-RU" sz="1100" dirty="0" smtClean="0">
                  <a:cs typeface="Miriam Fixed" panose="020B0509050101010101" pitchFamily="49" charset="-79"/>
                </a:rPr>
                <a:t>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 smtClean="0">
                  <a:cs typeface="Miriam Fixed" panose="020B0509050101010101" pitchFamily="49" charset="-79"/>
                </a:rPr>
                <a:t>в военном </a:t>
              </a:r>
              <a:r>
                <a:rPr lang="ru-RU" sz="1100" dirty="0">
                  <a:cs typeface="Miriam Fixed" panose="020B0509050101010101" pitchFamily="49" charset="-79"/>
                </a:rPr>
                <a:t>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601236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689866" y="5927679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воинской части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91681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667512" y="4572008"/>
            <a:ext cx="3238488" cy="412955"/>
            <a:chOff x="6531377" y="2732616"/>
            <a:chExt cx="3238488" cy="412955"/>
          </a:xfrm>
        </p:grpSpPr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31377" y="27326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79" name="TextBox 78"/>
            <p:cNvSpPr txBox="1"/>
            <p:nvPr/>
          </p:nvSpPr>
          <p:spPr>
            <a:xfrm>
              <a:off x="6897854" y="2751617"/>
              <a:ext cx="2872011" cy="393954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</a:t>
              </a:r>
              <a:r>
                <a:rPr lang="ru-RU" sz="1050" spc="-20" dirty="0">
                  <a:cs typeface="Miriam Fixed" panose="020B0509050101010101" pitchFamily="49" charset="-79"/>
                </a:rPr>
                <a:t>взвода-командир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4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242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644942" y="4929198"/>
            <a:ext cx="3261058" cy="324000"/>
            <a:chOff x="6613587" y="3600116"/>
            <a:chExt cx="3261058" cy="324000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3587" y="36001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5" name="TextBox 84"/>
            <p:cNvSpPr txBox="1"/>
            <p:nvPr/>
          </p:nvSpPr>
          <p:spPr>
            <a:xfrm>
              <a:off x="6895877" y="3603183"/>
              <a:ext cx="2978768" cy="26468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командир отделения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4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232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33567" y="5214950"/>
            <a:ext cx="3272433" cy="517065"/>
            <a:chOff x="6592406" y="4018354"/>
            <a:chExt cx="3272433" cy="568771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92406" y="403097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8" name="TextBox 87"/>
            <p:cNvSpPr txBox="1"/>
            <p:nvPr/>
          </p:nvSpPr>
          <p:spPr>
            <a:xfrm>
              <a:off x="6886071" y="4018354"/>
              <a:ext cx="2978768" cy="568771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и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нструктор штаба, начальник радиостанции командно-штабной машины</a:t>
              </a:r>
              <a:r>
                <a:rPr lang="ru-RU" sz="1050" b="1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4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39888" y="5857892"/>
            <a:ext cx="3266112" cy="393954"/>
            <a:chOff x="6617573" y="4736168"/>
            <a:chExt cx="3266112" cy="393954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7573" y="473887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2" name="TextBox 91"/>
            <p:cNvSpPr txBox="1"/>
            <p:nvPr/>
          </p:nvSpPr>
          <p:spPr>
            <a:xfrm>
              <a:off x="6904917" y="4736168"/>
              <a:ext cx="2978768" cy="393954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сапер, старший водитель-электрик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-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4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652485" y="5572140"/>
            <a:ext cx="3253515" cy="329415"/>
            <a:chOff x="6609184" y="5276192"/>
            <a:chExt cx="3253515" cy="329415"/>
          </a:xfrm>
        </p:grpSpPr>
        <p:sp>
          <p:nvSpPr>
            <p:cNvPr id="93" name="TextBox 92"/>
            <p:cNvSpPr txBox="1"/>
            <p:nvPr/>
          </p:nvSpPr>
          <p:spPr>
            <a:xfrm>
              <a:off x="6883931" y="5276192"/>
              <a:ext cx="2978768" cy="26468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 телефонист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4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219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9184" y="528160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13" name="Группа 112"/>
          <p:cNvGrpSpPr/>
          <p:nvPr/>
        </p:nvGrpSpPr>
        <p:grpSpPr>
          <a:xfrm>
            <a:off x="6632821" y="6533396"/>
            <a:ext cx="3273179" cy="324604"/>
            <a:chOff x="6578125" y="6642530"/>
            <a:chExt cx="3273179" cy="324604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15" name="TextBox 114"/>
            <p:cNvSpPr txBox="1"/>
            <p:nvPr/>
          </p:nvSpPr>
          <p:spPr>
            <a:xfrm>
              <a:off x="6872536" y="6642530"/>
              <a:ext cx="2978768" cy="26468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стрелок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4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204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6367" y="4380225"/>
            <a:ext cx="3217919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grpSp>
        <p:nvGrpSpPr>
          <p:cNvPr id="116" name="Группа 115"/>
          <p:cNvGrpSpPr/>
          <p:nvPr/>
        </p:nvGrpSpPr>
        <p:grpSpPr>
          <a:xfrm>
            <a:off x="6632821" y="6215082"/>
            <a:ext cx="3273179" cy="393954"/>
            <a:chOff x="6578125" y="6642530"/>
            <a:chExt cx="3273179" cy="393954"/>
          </a:xfrm>
        </p:grpSpPr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2" name="TextBox 121"/>
            <p:cNvSpPr txBox="1"/>
            <p:nvPr/>
          </p:nvSpPr>
          <p:spPr>
            <a:xfrm>
              <a:off x="6872536" y="6642530"/>
              <a:ext cx="2978768" cy="393954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Пулеметчик, водитель, гранатометчик, повар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400" b="1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7178" y="4910622"/>
            <a:ext cx="30564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Адреса в г</a:t>
            </a:r>
            <a:r>
              <a:rPr lang="ru-RU" sz="12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. Новокузнецк </a:t>
            </a:r>
            <a:r>
              <a:rPr lang="ru-RU" sz="1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ru-RU" sz="12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проспект Курако 4, </a:t>
            </a:r>
            <a:r>
              <a:rPr lang="ru-RU" sz="1200" b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кабинет 22, </a:t>
            </a:r>
            <a:r>
              <a:rPr lang="ru-RU" sz="1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24. тел. 8(3843)-74-43-35</a:t>
            </a:r>
          </a:p>
          <a:p>
            <a:endParaRPr lang="ru-RU" sz="12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проспект Советской Армии,9,кабинет 303. </a:t>
            </a:r>
          </a:p>
          <a:p>
            <a:r>
              <a:rPr lang="ru-RU" sz="1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8(3843)-52-50-33 , </a:t>
            </a:r>
          </a:p>
          <a:p>
            <a:r>
              <a:rPr lang="ru-RU" sz="12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8(3843)-52-58-21</a:t>
            </a:r>
            <a:endParaRPr lang="en-US" sz="12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en-US" sz="1200" b="1" dirty="0"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2913" y="1285860"/>
            <a:ext cx="31530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/>
            <a:r>
              <a:rPr lang="ru-RU" sz="1400" b="1" dirty="0" smtClean="0">
                <a:solidFill>
                  <a:srgbClr val="FF0000"/>
                </a:solidFill>
              </a:rPr>
              <a:t>Областные выплаты </a:t>
            </a:r>
            <a:r>
              <a:rPr lang="ru-RU" sz="1200" dirty="0" smtClean="0"/>
              <a:t>- </a:t>
            </a:r>
            <a:r>
              <a:rPr lang="ru-RU" sz="1200" b="1" dirty="0" smtClean="0"/>
              <a:t>200 тыс.  руб.   единовременно.</a:t>
            </a:r>
          </a:p>
          <a:p>
            <a:pPr marL="228600" indent="-228600" algn="just"/>
            <a:endParaRPr lang="ru-RU" sz="1200" dirty="0" smtClean="0"/>
          </a:p>
          <a:p>
            <a:pPr marL="228600" indent="-228600" algn="just"/>
            <a:r>
              <a:rPr lang="ru-RU" sz="1400" b="1" dirty="0" smtClean="0">
                <a:solidFill>
                  <a:srgbClr val="FF0000"/>
                </a:solidFill>
              </a:rPr>
              <a:t>Выплаты Главы города Новокузнецка:</a:t>
            </a:r>
          </a:p>
          <a:p>
            <a:pPr marL="228600" indent="-228600" algn="just">
              <a:buFontTx/>
              <a:buChar char="-"/>
            </a:pPr>
            <a:r>
              <a:rPr lang="ru-RU" sz="1200" b="1" dirty="0" smtClean="0"/>
              <a:t>100 тыс. руб. единовременно (при заключении контракта)</a:t>
            </a:r>
          </a:p>
          <a:p>
            <a:pPr marL="228600" indent="-228600" algn="just">
              <a:buFontTx/>
              <a:buChar char="-"/>
            </a:pPr>
            <a:r>
              <a:rPr lang="ru-RU" sz="1200" b="1" dirty="0" smtClean="0"/>
              <a:t>Погашение кредитов до 100 тыс. руб.</a:t>
            </a:r>
          </a:p>
          <a:p>
            <a:pPr marL="228600" indent="-228600" algn="just">
              <a:buFontTx/>
              <a:buChar char="-"/>
            </a:pPr>
            <a:r>
              <a:rPr lang="ru-RU" sz="1200" b="1" dirty="0" smtClean="0"/>
              <a:t>Погашение задолженности по ЖКХ до 100 тыс. руб. (по месту прописки)</a:t>
            </a:r>
          </a:p>
          <a:p>
            <a:pPr marL="228600" indent="-228600" algn="just">
              <a:buFontTx/>
              <a:buChar char="-"/>
            </a:pPr>
            <a:r>
              <a:rPr lang="ru-RU" sz="1200" b="1" dirty="0" smtClean="0"/>
              <a:t>Бесплатное подключение к газовому оборудованию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61281" y="712636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723" y="1166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 smtClean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 </a:t>
            </a: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И  ГАРАНТИИ </a:t>
            </a:r>
            <a:endParaRPr lang="ru-RU" sz="14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" name="Группа 6"/>
          <p:cNvGrpSpPr/>
          <p:nvPr/>
        </p:nvGrpSpPr>
        <p:grpSpPr>
          <a:xfrm>
            <a:off x="3247260" y="963368"/>
            <a:ext cx="3291110" cy="521416"/>
            <a:chOff x="3226350" y="3025359"/>
            <a:chExt cx="3291110" cy="52141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581584" y="3025359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302535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3234806" y="3068960"/>
            <a:ext cx="3310877" cy="759215"/>
            <a:chOff x="3226349" y="3882938"/>
            <a:chExt cx="3310877" cy="759215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601350" y="3899138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49" y="3882938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</a:t>
              </a:r>
              <a:r>
                <a:rPr lang="ru-RU" sz="1800" spc="-40" dirty="0" err="1">
                  <a:solidFill>
                    <a:srgbClr val="003399"/>
                  </a:solidFill>
                  <a:cs typeface="Miriam Fixed" panose="020B0509050101010101" pitchFamily="49" charset="-79"/>
                </a:rPr>
                <a:t>найм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</a:t>
              </a:r>
              <a:r>
                <a:rPr lang="ru-RU" sz="18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льготную пенсию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" name="Группа 7"/>
          <p:cNvGrpSpPr/>
          <p:nvPr/>
        </p:nvGrpSpPr>
        <p:grpSpPr>
          <a:xfrm>
            <a:off x="3237735" y="1642085"/>
            <a:ext cx="3302609" cy="521416"/>
            <a:chOff x="3206042" y="3306072"/>
            <a:chExt cx="3302609" cy="521416"/>
          </a:xfrm>
        </p:grpSpPr>
        <p:sp>
          <p:nvSpPr>
            <p:cNvPr id="149" name="Прямоугольник 148"/>
            <p:cNvSpPr/>
            <p:nvPr/>
          </p:nvSpPr>
          <p:spPr>
            <a:xfrm>
              <a:off x="3572775" y="3306072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306072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4059534"/>
            <a:ext cx="3301351" cy="1457698"/>
            <a:chOff x="3226350" y="6219813"/>
            <a:chExt cx="3301351" cy="1457698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5" y="6219813"/>
              <a:ext cx="2935876" cy="1457698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единые дополнительные выплаты, льготы и гарантии субъектов Российской Федерации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AA4BB89B-32A5-4B3E-A601-82E79D582173}"/>
              </a:ext>
            </a:extLst>
          </p:cNvPr>
          <p:cNvGrpSpPr/>
          <p:nvPr/>
        </p:nvGrpSpPr>
        <p:grpSpPr>
          <a:xfrm>
            <a:off x="3235527" y="2331520"/>
            <a:ext cx="3312134" cy="521416"/>
            <a:chOff x="3206042" y="3450088"/>
            <a:chExt cx="3312134" cy="521416"/>
          </a:xfrm>
        </p:grpSpPr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9650206B-DF0E-4F13-A4FB-1C9667D0B32E}"/>
                </a:ext>
              </a:extLst>
            </p:cNvPr>
            <p:cNvSpPr/>
            <p:nvPr/>
          </p:nvSpPr>
          <p:spPr>
            <a:xfrm>
              <a:off x="3582300" y="3450088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 бронируются рабочие места</a:t>
              </a:r>
            </a:p>
          </p:txBody>
        </p:sp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45008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23624" y="6492559"/>
            <a:ext cx="24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err="1" smtClean="0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0247" y="5880128"/>
            <a:ext cx="270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dirty="0">
                <a:solidFill>
                  <a:prstClr val="white"/>
                </a:solidFill>
              </a:rPr>
              <a:t>В ВООРУЖЕННЫХ СИЛАХ</a:t>
            </a:r>
            <a:endParaRPr lang="ru-RU" sz="18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06D9FE6-D11E-4E8F-B25E-781171B866B1}"/>
              </a:ext>
            </a:extLst>
          </p:cNvPr>
          <p:cNvSpPr/>
          <p:nvPr/>
        </p:nvSpPr>
        <p:spPr>
          <a:xfrm>
            <a:off x="6664837" y="5396347"/>
            <a:ext cx="3243263" cy="479177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C3BAFC0-9669-42BE-8949-C53C9DE6C947}"/>
              </a:ext>
            </a:extLst>
          </p:cNvPr>
          <p:cNvSpPr txBox="1"/>
          <p:nvPr/>
        </p:nvSpPr>
        <p:spPr>
          <a:xfrm>
            <a:off x="3318178" y="193601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71A4009A-B211-4F55-A139-1CF340E653AB}"/>
              </a:ext>
            </a:extLst>
          </p:cNvPr>
          <p:cNvSpPr/>
          <p:nvPr/>
        </p:nvSpPr>
        <p:spPr>
          <a:xfrm>
            <a:off x="7057684" y="5462464"/>
            <a:ext cx="2935876" cy="38817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5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 117</a:t>
            </a: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21" y="5097876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347150" y="5934277"/>
            <a:ext cx="3217985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5653</TotalTime>
  <Words>476</Words>
  <Application>Microsoft Office PowerPoint</Application>
  <PresentationFormat>Лист A4 (210x297 мм)</PresentationFormat>
  <Paragraphs>85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Arial</vt:lpstr>
      <vt:lpstr>Arial Black</vt:lpstr>
      <vt:lpstr>Calibri</vt:lpstr>
      <vt:lpstr>Minion Pro Cond</vt:lpstr>
      <vt:lpstr>Miriam Fixed</vt:lpstr>
      <vt:lpstr>Tahoma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Ученик</cp:lastModifiedBy>
  <cp:revision>227</cp:revision>
  <cp:lastPrinted>2023-04-11T07:27:16Z</cp:lastPrinted>
  <dcterms:created xsi:type="dcterms:W3CDTF">2019-12-05T06:41:56Z</dcterms:created>
  <dcterms:modified xsi:type="dcterms:W3CDTF">2024-04-18T06:58:17Z</dcterms:modified>
</cp:coreProperties>
</file>